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85" r:id="rId2"/>
    <p:sldId id="325" r:id="rId3"/>
    <p:sldId id="324" r:id="rId4"/>
    <p:sldId id="311" r:id="rId5"/>
    <p:sldId id="322" r:id="rId6"/>
    <p:sldId id="319" r:id="rId7"/>
    <p:sldId id="317" r:id="rId8"/>
    <p:sldId id="326" r:id="rId9"/>
    <p:sldId id="323" r:id="rId10"/>
    <p:sldId id="320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Куклин Илья Эдуардович" initials="КИЭ" lastIdx="1" clrIdx="0">
    <p:extLst>
      <p:ext uri="{19B8F6BF-5375-455C-9EA6-DF929625EA0E}">
        <p15:presenceInfo xmlns:p15="http://schemas.microsoft.com/office/powerpoint/2012/main" userId="Куклин Илья Эдуардович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 horzBarState="maximized">
    <p:restoredLeft sz="0" autoAdjust="0"/>
    <p:restoredTop sz="90503" autoAdjust="0"/>
  </p:normalViewPr>
  <p:slideViewPr>
    <p:cSldViewPr snapToGrid="0">
      <p:cViewPr varScale="1">
        <p:scale>
          <a:sx n="114" d="100"/>
          <a:sy n="114" d="100"/>
        </p:scale>
        <p:origin x="111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8DCB84-0B0D-4466-9DFE-8222560C6747}" type="datetimeFigureOut">
              <a:rPr lang="ru-RU" smtClean="0"/>
              <a:t>01.03.2021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6531A0-1348-4CDB-B257-6A0BB20FD9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1074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C7B9EC-6E7D-456A-9320-AB0DA48B1A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D993372-415F-4907-9DE8-EA478BC7F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E2D5568-35A6-49E0-9732-F2C89757D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E1AE2-25C8-4164-BE4A-B1F2799A6A04}" type="datetime1">
              <a:rPr lang="ru-RU" smtClean="0"/>
              <a:t>01.03.2021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04E7682-E4C3-48A0-B1B5-791022056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BB0212-7791-4E0C-9440-802667D56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426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1FD8EE-A013-4476-80A2-504645234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BDC8F0B-D8F6-44AD-BD41-3AEFC53AB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248D6A7-7169-480D-BF32-194933E13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B2E46-AD87-4C06-A883-E17FCD21C894}" type="datetime1">
              <a:rPr lang="ru-RU" smtClean="0"/>
              <a:t>01.03.2021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6752E8F-5D1D-40E9-B058-C609A0F86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77F6278-C4F0-4DCC-BBD4-148ED56C2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909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A246DCB-B8D4-40B7-ACC1-09E9752323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ADC8407-69E5-4BF3-A30F-090E0E5EBA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30B68A3-E801-4CA9-B744-E427F8550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1C72B-5F9F-4B3C-9391-0CFCE1DB49A9}" type="datetime1">
              <a:rPr lang="ru-RU" smtClean="0"/>
              <a:t>01.03.2021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45D1824-D6F0-4542-A92D-6F058389B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057FD2C-3D9E-4E04-A576-6E56961B9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6956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24CC26-F756-4EF2-9425-216EFDD22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2143F2-3AEC-439F-808A-B2BA33487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8876DA6-A96C-47FD-B61B-52A80AB41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E7F20-0035-49A2-98FE-BBEAF0E87D2D}" type="datetime1">
              <a:rPr lang="ru-RU" smtClean="0"/>
              <a:t>01.03.2021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9FCD5FB-B134-43FC-A835-55C83ABB6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8B73E94-1334-42AA-B487-55643FED8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4037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FCA651-406A-48B9-A457-FF66F56C6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FFBCAF2-85E3-4ABB-BBC7-ED7F2FC846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3ECA351-0DD3-481A-A320-B4E4EFAE7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F2A52-D4E7-4D0C-A036-610838B997D5}" type="datetime1">
              <a:rPr lang="ru-RU" smtClean="0"/>
              <a:t>01.03.2021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63DFFD2-0A99-450B-BEA0-4743A2E48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61E3397-C730-4120-8844-EEBBDD30E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4319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1E5924-93E0-4A7E-BCFE-903EFAD63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F965FCC-3546-4C6C-975D-1614833354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111165F-8C2B-4D74-B51A-B2E906DBBE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7539B27-197B-4FA4-997D-6405A6319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22EE7-4BB6-4D38-AC3D-55E6B85A3555}" type="datetime1">
              <a:rPr lang="ru-RU" smtClean="0"/>
              <a:t>01.03.2021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A44311E-D294-4645-B987-663163880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E97A456-20F6-48F0-811E-D7560F85F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4657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983662-01D4-4620-B278-5441DF114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D8A8B27-E061-4C40-8A4D-0838D30E2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F6CAA78-E1E9-42E2-BC21-FA1FB5D16B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B7623C0-15B7-4711-9875-FE4CB9DDA4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8C62F2D-6370-4DF7-8936-77A780A1A6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D3F6E80-3AAC-4235-961D-036AB4CFB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8D357-7D34-4FEC-93BD-E78DF8BFB24B}" type="datetime1">
              <a:rPr lang="ru-RU" smtClean="0"/>
              <a:t>01.03.2021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13E1753-ECA5-408C-8153-01557EE15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D387A51-6A06-4322-9C86-0C640483C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2291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238615-9D3C-41B1-8D9B-BFB288659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C64AE24-D490-4B3E-B399-A7902B246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73B88-DC42-4722-A759-F248B67ACCA5}" type="datetime1">
              <a:rPr lang="ru-RU" smtClean="0"/>
              <a:t>01.03.2021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7C55579-3C3D-4F15-8A32-44A43AB8B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11FEF65-C133-4C52-8928-379978F7E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4663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5DDBD61-C3B0-479F-9D21-0CA6CB4FD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C0172-151F-4938-B32E-0EB4CAB1152A}" type="datetime1">
              <a:rPr lang="ru-RU" smtClean="0"/>
              <a:t>01.03.2021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E902BCA-CB35-4825-9031-27ADD713F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C2A4391-9941-47C8-AAEF-20ACC859E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1094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98BB66-31A2-4C7A-8E09-842E7816B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DF6066-AC4A-447F-BE48-E24B50E715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B21CAAF-9FBB-4CB9-A318-80DA6509AF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FB6B7D4-3CD2-40B3-9C4A-37A0276B8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75846-423A-4C12-8D78-CBCAE00887AD}" type="datetime1">
              <a:rPr lang="ru-RU" smtClean="0"/>
              <a:t>01.03.2021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A536F5D-147C-4D41-9D3F-60355AD13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B12BF1D-4626-4513-A216-DF9EB8203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1606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877532-273C-47BF-A2D4-23D2A559E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40D6A00-D067-4BA8-8F18-46E14F49B7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E80C72B-AC1F-4E8D-BE11-E8DD9985A1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17A83CB-35FE-43FF-90BF-BEF34FEB8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93156-6502-43B1-93E2-C04FE30B6FAC}" type="datetime1">
              <a:rPr lang="ru-RU" smtClean="0"/>
              <a:t>01.03.2021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E07CC1E-333D-4D4D-BCEC-0861016DC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BB77589-E170-4C37-8E96-4DD8479B2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5890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A1EDFC-524A-4730-8E01-25C107632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25BCD3E-3349-4BEC-B7CC-C2AD626EAE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A526D30-4D62-49FD-9508-B2808D5076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519DB9-73CB-4B7F-BBFE-7B9F009AF86A}" type="datetime1">
              <a:rPr lang="ru-RU" smtClean="0"/>
              <a:t>01.03.2021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8BE96D9-D556-4AD2-A157-CA256D2F85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E943452-03FF-4556-8909-E39C6B8CB9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9103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текст, кишечнополостное, медуза, гидроид&#10;&#10;Автоматически созданное описание">
            <a:extLst>
              <a:ext uri="{FF2B5EF4-FFF2-40B4-BE49-F238E27FC236}">
                <a16:creationId xmlns:a16="http://schemas.microsoft.com/office/drawing/2014/main" id="{EEFBD691-FD74-4BF4-9223-E919FE6081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520621" y="1845379"/>
            <a:ext cx="10955762" cy="233169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altLang="ru-RU" sz="4800" b="1" cap="all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Кейс «оценка курсов»</a:t>
            </a:r>
          </a:p>
          <a:p>
            <a:pPr>
              <a:lnSpc>
                <a:spcPct val="100000"/>
              </a:lnSpc>
            </a:pPr>
            <a:r>
              <a:rPr lang="ru-RU" altLang="ru-RU" sz="4800" b="1" cap="all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Проект бота для «Вконтакте»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408E75-A126-4EEB-B6B4-A2FC5F290A50}"/>
              </a:ext>
            </a:extLst>
          </p:cNvPr>
          <p:cNvSpPr txBox="1"/>
          <p:nvPr/>
        </p:nvSpPr>
        <p:spPr>
          <a:xfrm>
            <a:off x="520621" y="3846775"/>
            <a:ext cx="39244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Название команды: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VDV</a:t>
            </a:r>
            <a:endParaRPr lang="ru-RU" sz="24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Чесноков В.С. РИ-290002</a:t>
            </a:r>
          </a:p>
          <a:p>
            <a:r>
              <a:rPr lang="ru-RU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Карманов В.И. РИ-2900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13</a:t>
            </a:r>
            <a:r>
              <a:rPr lang="ru-RU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r>
              <a:rPr lang="ru-RU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Юшков Д.О. РИ-380014</a:t>
            </a:r>
          </a:p>
        </p:txBody>
      </p:sp>
    </p:spTree>
    <p:extLst>
      <p:ext uri="{BB962C8B-B14F-4D97-AF65-F5344CB8AC3E}">
        <p14:creationId xmlns:p14="http://schemas.microsoft.com/office/powerpoint/2010/main" val="25799238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44E2F366-C197-46E7-B036-E683130855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D6E20D47-D12D-492B-A5BA-FEED14AAC4F4}"/>
              </a:ext>
            </a:extLst>
          </p:cNvPr>
          <p:cNvSpPr/>
          <p:nvPr/>
        </p:nvSpPr>
        <p:spPr>
          <a:xfrm>
            <a:off x="251460" y="162480"/>
            <a:ext cx="48317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Заключение</a:t>
            </a:r>
          </a:p>
        </p:txBody>
      </p:sp>
      <p:sp>
        <p:nvSpPr>
          <p:cNvPr id="10" name="Номер слайда 3">
            <a:extLst>
              <a:ext uri="{FF2B5EF4-FFF2-40B4-BE49-F238E27FC236}">
                <a16:creationId xmlns:a16="http://schemas.microsoft.com/office/drawing/2014/main" id="{580EE5FA-EE9F-4330-8E5B-722A47759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06540" y="6356350"/>
            <a:ext cx="447260" cy="365125"/>
          </a:xfrm>
        </p:spPr>
        <p:txBody>
          <a:bodyPr/>
          <a:lstStyle/>
          <a:p>
            <a:fld id="{608F7AB1-9D30-4031-A63E-8F55C7C9BE17}" type="slidenum">
              <a:rPr lang="ru-RU" sz="1800" smtClean="0">
                <a:solidFill>
                  <a:srgbClr val="0300FF"/>
                </a:solidFill>
              </a:rPr>
              <a:t>10</a:t>
            </a:fld>
            <a:endParaRPr lang="ru-RU" sz="1800" dirty="0">
              <a:solidFill>
                <a:srgbClr val="0300FF"/>
              </a:solidFill>
            </a:endParaRPr>
          </a:p>
        </p:txBody>
      </p:sp>
      <p:pic>
        <p:nvPicPr>
          <p:cNvPr id="2" name="vido_work">
            <a:hlinkClick r:id="" action="ppaction://media"/>
            <a:extLst>
              <a:ext uri="{FF2B5EF4-FFF2-40B4-BE49-F238E27FC236}">
                <a16:creationId xmlns:a16="http://schemas.microsoft.com/office/drawing/2014/main" id="{97499AB2-EFF9-4DD4-8C43-BCECDA66AB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82326" y="1006679"/>
            <a:ext cx="3311685" cy="5851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615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9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08E22F7-D057-4BA6-9BEE-75B31A7A4C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81"/>
            <a:ext cx="12192000" cy="6854419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9E4C9A5-0CA0-4E57-A2FF-371112588390}"/>
              </a:ext>
            </a:extLst>
          </p:cNvPr>
          <p:cNvSpPr/>
          <p:nvPr/>
        </p:nvSpPr>
        <p:spPr>
          <a:xfrm>
            <a:off x="251460" y="162480"/>
            <a:ext cx="81371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Актуальность проблемы и задачи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28AEACC-C086-4382-96B4-06E501556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4686" y="6356350"/>
            <a:ext cx="299113" cy="365125"/>
          </a:xfrm>
        </p:spPr>
        <p:txBody>
          <a:bodyPr/>
          <a:lstStyle/>
          <a:p>
            <a:fld id="{608F7AB1-9D30-4031-A63E-8F55C7C9BE17}" type="slidenum">
              <a:rPr lang="ru-RU" sz="1800" smtClean="0">
                <a:solidFill>
                  <a:srgbClr val="0300FF"/>
                </a:solidFill>
              </a:rPr>
              <a:t>2</a:t>
            </a:fld>
            <a:endParaRPr lang="ru-RU" sz="1800" dirty="0">
              <a:solidFill>
                <a:srgbClr val="0300FF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E88C98C-A637-49E2-9261-D91B335B0083}"/>
              </a:ext>
            </a:extLst>
          </p:cNvPr>
          <p:cNvSpPr/>
          <p:nvPr/>
        </p:nvSpPr>
        <p:spPr>
          <a:xfrm>
            <a:off x="457458" y="1817468"/>
            <a:ext cx="7161495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Основные проблемы: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altLang="ru-RU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Нехватка обратной связи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altLang="ru-RU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Отсутствие рейтинга дисциплин и преподавателей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altLang="ru-RU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altLang="ru-RU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Наша цель: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altLang="ru-RU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Создать удобный и простой инструмент оценивания качества обучения и получения обратной связи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9FDC43B-E8BC-4038-B768-1E2D2703D4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8953" y="1516677"/>
            <a:ext cx="4111085" cy="2180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73928244-654B-469C-BE08-F6DB62380B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2988" y="3697479"/>
            <a:ext cx="2755784" cy="2755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5484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08E22F7-D057-4BA6-9BEE-75B31A7A4C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9E4C9A5-0CA0-4E57-A2FF-371112588390}"/>
              </a:ext>
            </a:extLst>
          </p:cNvPr>
          <p:cNvSpPr/>
          <p:nvPr/>
        </p:nvSpPr>
        <p:spPr>
          <a:xfrm>
            <a:off x="251460" y="162480"/>
            <a:ext cx="81371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Взгляд на проблему и пути ее решения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28AEACC-C086-4382-96B4-06E501556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4686" y="6356350"/>
            <a:ext cx="299113" cy="365125"/>
          </a:xfrm>
        </p:spPr>
        <p:txBody>
          <a:bodyPr/>
          <a:lstStyle/>
          <a:p>
            <a:fld id="{608F7AB1-9D30-4031-A63E-8F55C7C9BE17}" type="slidenum">
              <a:rPr lang="ru-RU" sz="1800" smtClean="0">
                <a:solidFill>
                  <a:srgbClr val="0300FF"/>
                </a:solidFill>
              </a:rPr>
              <a:t>3</a:t>
            </a:fld>
            <a:endParaRPr lang="ru-RU" sz="1800" dirty="0">
              <a:solidFill>
                <a:srgbClr val="0300FF"/>
              </a:solidFill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1017FB3-2BFD-41D9-A435-9D2472D4A2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" y="1865165"/>
            <a:ext cx="11296445" cy="1382872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A3E7310-A747-45A9-86E8-FBE6DC31D4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459" y="4115526"/>
            <a:ext cx="11296445" cy="1373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541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08E22F7-D057-4BA6-9BEE-75B31A7A4C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38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9E4C9A5-0CA0-4E57-A2FF-371112588390}"/>
              </a:ext>
            </a:extLst>
          </p:cNvPr>
          <p:cNvSpPr/>
          <p:nvPr/>
        </p:nvSpPr>
        <p:spPr>
          <a:xfrm>
            <a:off x="251460" y="162480"/>
            <a:ext cx="48317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Анализ конкурентов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28AEACC-C086-4382-96B4-06E501556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4686" y="6356350"/>
            <a:ext cx="299113" cy="365125"/>
          </a:xfrm>
        </p:spPr>
        <p:txBody>
          <a:bodyPr/>
          <a:lstStyle/>
          <a:p>
            <a:fld id="{608F7AB1-9D30-4031-A63E-8F55C7C9BE17}" type="slidenum">
              <a:rPr lang="ru-RU" sz="1800" smtClean="0">
                <a:solidFill>
                  <a:srgbClr val="0300FF"/>
                </a:solidFill>
              </a:rPr>
              <a:t>4</a:t>
            </a:fld>
            <a:endParaRPr lang="ru-RU" sz="1800" dirty="0">
              <a:solidFill>
                <a:srgbClr val="0300FF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E9A5A22-79C4-4E3B-9281-086F1E8E74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r="24107" b="2420"/>
          <a:stretch/>
        </p:blipFill>
        <p:spPr>
          <a:xfrm>
            <a:off x="5977977" y="1224629"/>
            <a:ext cx="6207785" cy="839854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4D8F549-6DA4-468B-B762-F100A40D69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830" y="1037230"/>
            <a:ext cx="5748982" cy="5399745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51BB3EB5-1432-43A5-9718-4AE9EA172A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1812" y="2251882"/>
            <a:ext cx="6207785" cy="4104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400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AC791915-3132-483D-870E-0BC574D296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0564E7E-AC1A-41B1-AFC1-72277351833B}"/>
              </a:ext>
            </a:extLst>
          </p:cNvPr>
          <p:cNvSpPr/>
          <p:nvPr/>
        </p:nvSpPr>
        <p:spPr>
          <a:xfrm>
            <a:off x="251460" y="162480"/>
            <a:ext cx="48317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Концепция проекта</a:t>
            </a:r>
          </a:p>
        </p:txBody>
      </p:sp>
      <p:pic>
        <p:nvPicPr>
          <p:cNvPr id="2" name="Объект 1">
            <a:extLst>
              <a:ext uri="{FF2B5EF4-FFF2-40B4-BE49-F238E27FC236}">
                <a16:creationId xmlns:a16="http://schemas.microsoft.com/office/drawing/2014/main" id="{A48A3219-768E-457E-A478-AB64231D0C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541782" y="1033670"/>
            <a:ext cx="5512904" cy="5687805"/>
          </a:xfrm>
          <a:prstGeom prst="rect">
            <a:avLst/>
          </a:prstGeom>
        </p:spPr>
      </p:pic>
      <p:sp>
        <p:nvSpPr>
          <p:cNvPr id="11" name="Номер слайда 3">
            <a:extLst>
              <a:ext uri="{FF2B5EF4-FFF2-40B4-BE49-F238E27FC236}">
                <a16:creationId xmlns:a16="http://schemas.microsoft.com/office/drawing/2014/main" id="{3437B5E3-ED70-4390-A2B3-FF9B90B53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4686" y="6356350"/>
            <a:ext cx="299113" cy="365125"/>
          </a:xfrm>
        </p:spPr>
        <p:txBody>
          <a:bodyPr/>
          <a:lstStyle/>
          <a:p>
            <a:fld id="{608F7AB1-9D30-4031-A63E-8F55C7C9BE17}" type="slidenum">
              <a:rPr lang="ru-RU" sz="1800" smtClean="0">
                <a:solidFill>
                  <a:srgbClr val="0300FF"/>
                </a:solidFill>
              </a:rPr>
              <a:t>5</a:t>
            </a:fld>
            <a:endParaRPr lang="ru-RU" sz="1800" dirty="0">
              <a:solidFill>
                <a:srgbClr val="0300FF"/>
              </a:solidFill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DDE8FFD8-2FC5-4B1E-9D7B-2D518ED73AB2}"/>
              </a:ext>
            </a:extLst>
          </p:cNvPr>
          <p:cNvSpPr/>
          <p:nvPr/>
        </p:nvSpPr>
        <p:spPr>
          <a:xfrm>
            <a:off x="355041" y="3124342"/>
            <a:ext cx="472811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Чат-бот для Вконтакте:</a:t>
            </a:r>
          </a:p>
          <a:p>
            <a:endParaRPr lang="ru-RU" altLang="ru-RU" sz="3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143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AC791915-3132-483D-870E-0BC574D296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0564E7E-AC1A-41B1-AFC1-72277351833B}"/>
              </a:ext>
            </a:extLst>
          </p:cNvPr>
          <p:cNvSpPr/>
          <p:nvPr/>
        </p:nvSpPr>
        <p:spPr>
          <a:xfrm>
            <a:off x="251460" y="162480"/>
            <a:ext cx="48317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проекта</a:t>
            </a:r>
          </a:p>
        </p:txBody>
      </p:sp>
      <p:sp>
        <p:nvSpPr>
          <p:cNvPr id="11" name="Номер слайда 3">
            <a:extLst>
              <a:ext uri="{FF2B5EF4-FFF2-40B4-BE49-F238E27FC236}">
                <a16:creationId xmlns:a16="http://schemas.microsoft.com/office/drawing/2014/main" id="{3437B5E3-ED70-4390-A2B3-FF9B90B53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4686" y="6356350"/>
            <a:ext cx="299113" cy="365125"/>
          </a:xfrm>
        </p:spPr>
        <p:txBody>
          <a:bodyPr/>
          <a:lstStyle/>
          <a:p>
            <a:fld id="{608F7AB1-9D30-4031-A63E-8F55C7C9BE17}" type="slidenum">
              <a:rPr lang="ru-RU" sz="1800" smtClean="0">
                <a:solidFill>
                  <a:srgbClr val="0300FF"/>
                </a:solidFill>
              </a:rPr>
              <a:t>6</a:t>
            </a:fld>
            <a:endParaRPr lang="ru-RU" sz="1800" dirty="0">
              <a:solidFill>
                <a:srgbClr val="0300FF"/>
              </a:solidFill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03407AA-B16A-442D-8727-ADC4B4093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48299"/>
            <a:ext cx="12192000" cy="1954328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E4A2609-504D-4C57-8FA2-83CE6886B4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9316" y="3974588"/>
            <a:ext cx="577215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1913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36A85D9A-FED2-4D49-89F7-226EAFF986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D61252F0-F960-44A2-881E-5A84B5576DF9}"/>
              </a:ext>
            </a:extLst>
          </p:cNvPr>
          <p:cNvSpPr/>
          <p:nvPr/>
        </p:nvSpPr>
        <p:spPr>
          <a:xfrm>
            <a:off x="251459" y="162480"/>
            <a:ext cx="620393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Техническое описание решения</a:t>
            </a:r>
          </a:p>
        </p:txBody>
      </p:sp>
      <p:pic>
        <p:nvPicPr>
          <p:cNvPr id="2" name="Объект 1">
            <a:extLst>
              <a:ext uri="{FF2B5EF4-FFF2-40B4-BE49-F238E27FC236}">
                <a16:creationId xmlns:a16="http://schemas.microsoft.com/office/drawing/2014/main" id="{FFD54594-30F9-4971-ACC7-99DBE15E6F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94633" y="950843"/>
            <a:ext cx="8697367" cy="5640958"/>
          </a:xfrm>
          <a:prstGeom prst="rect">
            <a:avLst/>
          </a:prstGeom>
        </p:spPr>
      </p:pic>
      <p:sp>
        <p:nvSpPr>
          <p:cNvPr id="11" name="Номер слайда 3">
            <a:extLst>
              <a:ext uri="{FF2B5EF4-FFF2-40B4-BE49-F238E27FC236}">
                <a16:creationId xmlns:a16="http://schemas.microsoft.com/office/drawing/2014/main" id="{F9656749-2446-421A-81CE-73ED10E18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4686" y="6356350"/>
            <a:ext cx="299113" cy="365125"/>
          </a:xfrm>
        </p:spPr>
        <p:txBody>
          <a:bodyPr/>
          <a:lstStyle/>
          <a:p>
            <a:fld id="{608F7AB1-9D30-4031-A63E-8F55C7C9BE17}" type="slidenum">
              <a:rPr lang="ru-RU" sz="1800" smtClean="0">
                <a:solidFill>
                  <a:srgbClr val="0300FF"/>
                </a:solidFill>
              </a:rPr>
              <a:t>7</a:t>
            </a:fld>
            <a:endParaRPr lang="ru-RU" sz="1800" dirty="0">
              <a:solidFill>
                <a:srgbClr val="0300FF"/>
              </a:solidFill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AEFCA814-CEF1-4ED6-B9E7-DAA84DB370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207" y="1093289"/>
            <a:ext cx="2511253" cy="2000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20BD3F7D-43BE-4EBE-AF8D-A66CF3275B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485" y="3272202"/>
            <a:ext cx="3084148" cy="3084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2465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36A85D9A-FED2-4D49-89F7-226EAFF986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D61252F0-F960-44A2-881E-5A84B5576DF9}"/>
              </a:ext>
            </a:extLst>
          </p:cNvPr>
          <p:cNvSpPr/>
          <p:nvPr/>
        </p:nvSpPr>
        <p:spPr>
          <a:xfrm>
            <a:off x="251459" y="162480"/>
            <a:ext cx="620393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Техническое описание решения</a:t>
            </a:r>
          </a:p>
        </p:txBody>
      </p:sp>
      <p:sp>
        <p:nvSpPr>
          <p:cNvPr id="11" name="Номер слайда 3">
            <a:extLst>
              <a:ext uri="{FF2B5EF4-FFF2-40B4-BE49-F238E27FC236}">
                <a16:creationId xmlns:a16="http://schemas.microsoft.com/office/drawing/2014/main" id="{F9656749-2446-421A-81CE-73ED10E18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4686" y="6356350"/>
            <a:ext cx="299113" cy="365125"/>
          </a:xfrm>
        </p:spPr>
        <p:txBody>
          <a:bodyPr/>
          <a:lstStyle/>
          <a:p>
            <a:fld id="{608F7AB1-9D30-4031-A63E-8F55C7C9BE17}" type="slidenum">
              <a:rPr lang="ru-RU" sz="1800" smtClean="0">
                <a:solidFill>
                  <a:srgbClr val="0300FF"/>
                </a:solidFill>
              </a:rPr>
              <a:t>8</a:t>
            </a:fld>
            <a:endParaRPr lang="ru-RU" sz="1800" dirty="0">
              <a:solidFill>
                <a:srgbClr val="0300FF"/>
              </a:solidFill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AEFCA814-CEF1-4ED6-B9E7-DAA84DB370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207" y="1093289"/>
            <a:ext cx="2511253" cy="2000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20BD3F7D-43BE-4EBE-AF8D-A66CF3275B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485" y="3272202"/>
            <a:ext cx="3084148" cy="3084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06E5F038-5324-48E6-A0EB-8CA4ED2AC5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275" y="1608181"/>
            <a:ext cx="8183518" cy="4748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5829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AC791915-3132-483D-870E-0BC574D296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0564E7E-AC1A-41B1-AFC1-72277351833B}"/>
              </a:ext>
            </a:extLst>
          </p:cNvPr>
          <p:cNvSpPr/>
          <p:nvPr/>
        </p:nvSpPr>
        <p:spPr>
          <a:xfrm>
            <a:off x="251459" y="162480"/>
            <a:ext cx="716975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Итоги работы </a:t>
            </a:r>
          </a:p>
        </p:txBody>
      </p:sp>
      <p:sp>
        <p:nvSpPr>
          <p:cNvPr id="11" name="Номер слайда 3">
            <a:extLst>
              <a:ext uri="{FF2B5EF4-FFF2-40B4-BE49-F238E27FC236}">
                <a16:creationId xmlns:a16="http://schemas.microsoft.com/office/drawing/2014/main" id="{3437B5E3-ED70-4390-A2B3-FF9B90B53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4686" y="6356350"/>
            <a:ext cx="299113" cy="365125"/>
          </a:xfrm>
        </p:spPr>
        <p:txBody>
          <a:bodyPr/>
          <a:lstStyle/>
          <a:p>
            <a:fld id="{608F7AB1-9D30-4031-A63E-8F55C7C9BE17}" type="slidenum">
              <a:rPr lang="ru-RU" sz="1800" smtClean="0">
                <a:solidFill>
                  <a:srgbClr val="0300FF"/>
                </a:solidFill>
              </a:rPr>
              <a:t>9</a:t>
            </a:fld>
            <a:endParaRPr lang="ru-RU" sz="1800" dirty="0">
              <a:solidFill>
                <a:srgbClr val="0300FF"/>
              </a:solidFill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5C8FC592-6D49-4ECA-AD08-3FC4B875A1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4687" y="1732866"/>
            <a:ext cx="4431313" cy="4583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C315CA0-97FC-4FF5-98AC-8569410A24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1750" y="1420377"/>
            <a:ext cx="3594735" cy="520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45384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</TotalTime>
  <Words>99</Words>
  <Application>Microsoft Office PowerPoint</Application>
  <PresentationFormat>Широкоэкранный</PresentationFormat>
  <Paragraphs>31</Paragraphs>
  <Slides>10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Tahoma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Куклин Илья Эдуардович</dc:creator>
  <cp:lastModifiedBy>Юшков Даниил Олегович</cp:lastModifiedBy>
  <cp:revision>46</cp:revision>
  <dcterms:created xsi:type="dcterms:W3CDTF">2020-12-07T11:18:14Z</dcterms:created>
  <dcterms:modified xsi:type="dcterms:W3CDTF">2021-03-01T05:43:28Z</dcterms:modified>
</cp:coreProperties>
</file>

<file path=docProps/thumbnail.jpeg>
</file>